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5" r:id="rId7"/>
    <p:sldId id="268" r:id="rId8"/>
    <p:sldId id="266" r:id="rId9"/>
    <p:sldId id="269" r:id="rId10"/>
    <p:sldId id="261" r:id="rId11"/>
    <p:sldId id="263" r:id="rId12"/>
    <p:sldId id="264" r:id="rId13"/>
    <p:sldId id="267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D4CA-5BA4-457D-B321-D5A3D5588A57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7E28-7D1A-44D6-9FEA-6FB18F673C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4725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D4CA-5BA4-457D-B321-D5A3D5588A57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7E28-7D1A-44D6-9FEA-6FB18F673C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8953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D4CA-5BA4-457D-B321-D5A3D5588A57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7E28-7D1A-44D6-9FEA-6FB18F673C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720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D4CA-5BA4-457D-B321-D5A3D5588A57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7E28-7D1A-44D6-9FEA-6FB18F673C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514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D4CA-5BA4-457D-B321-D5A3D5588A57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7E28-7D1A-44D6-9FEA-6FB18F673C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8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D4CA-5BA4-457D-B321-D5A3D5588A57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7E28-7D1A-44D6-9FEA-6FB18F673C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481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D4CA-5BA4-457D-B321-D5A3D5588A57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7E28-7D1A-44D6-9FEA-6FB18F673C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8880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D4CA-5BA4-457D-B321-D5A3D5588A57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7E28-7D1A-44D6-9FEA-6FB18F673C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868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D4CA-5BA4-457D-B321-D5A3D5588A57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7E28-7D1A-44D6-9FEA-6FB18F673C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065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D4CA-5BA4-457D-B321-D5A3D5588A57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7E28-7D1A-44D6-9FEA-6FB18F673C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244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D4CA-5BA4-457D-B321-D5A3D5588A57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7E28-7D1A-44D6-9FEA-6FB18F673C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505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9D4CA-5BA4-457D-B321-D5A3D5588A57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D7E28-7D1A-44D6-9FEA-6FB18F673C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242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Easter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Lenovo\Downloads\2F6EB13D-1E16-4AAF-BEB3-425302FBBC9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365187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99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Paschal</a:t>
            </a:r>
            <a:r>
              <a:rPr lang="pl-PL" dirty="0" smtClean="0"/>
              <a:t> </a:t>
            </a:r>
            <a:r>
              <a:rPr lang="pl-PL" dirty="0" err="1" smtClean="0"/>
              <a:t>candle</a:t>
            </a:r>
            <a:r>
              <a:rPr lang="pl-PL" dirty="0" smtClean="0"/>
              <a:t>- </a:t>
            </a:r>
            <a:r>
              <a:rPr lang="en-US" dirty="0" smtClean="0"/>
              <a:t>symbol of the resurrection of Christ</a:t>
            </a:r>
            <a:endParaRPr lang="pl-PL" dirty="0"/>
          </a:p>
        </p:txBody>
      </p:sp>
      <p:pic>
        <p:nvPicPr>
          <p:cNvPr id="4098" name="Picture 2" descr="C:\Users\Lenovo\Desktop\E-twining\57258544-CD8A-4A37-9DA2-31B1961C931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Cross- symbol of </a:t>
            </a:r>
            <a:r>
              <a:rPr lang="pl-PL" dirty="0" err="1" smtClean="0"/>
              <a:t>Resurrection</a:t>
            </a:r>
            <a:r>
              <a:rPr lang="pl-PL" dirty="0" smtClean="0"/>
              <a:t> of </a:t>
            </a:r>
            <a:r>
              <a:rPr lang="pl-PL" dirty="0" err="1" smtClean="0"/>
              <a:t>Christ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6146" name="Picture 2" descr="C:\Users\Lenovo\Desktop\E-twining\81659D52-ACDB-49D6-B0E9-FFF45CE8F126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76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Easter</a:t>
            </a:r>
            <a:r>
              <a:rPr lang="pl-PL" dirty="0" smtClean="0"/>
              <a:t> </a:t>
            </a:r>
            <a:r>
              <a:rPr lang="pl-PL" dirty="0" err="1" smtClean="0"/>
              <a:t>breakfast</a:t>
            </a:r>
            <a:endParaRPr lang="pl-PL" dirty="0"/>
          </a:p>
        </p:txBody>
      </p:sp>
      <p:pic>
        <p:nvPicPr>
          <p:cNvPr id="7170" name="Picture 2" descr="C:\Users\Lenovo\Desktop\E-twining\E4BB4B46-CA92-470D-B0A1-736BA1E691CE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5871231" cy="425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48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Hare- symbol of spring and life</a:t>
            </a:r>
            <a:endParaRPr lang="pl-PL" dirty="0"/>
          </a:p>
        </p:txBody>
      </p:sp>
      <p:pic>
        <p:nvPicPr>
          <p:cNvPr id="10242" name="Picture 2" descr="C:\Users\Lenovo\Desktop\E-twining\7D8CD7CD-7866-462C-AE26-BADA0B41C3EB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60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Easter Monday is the day when people pour water</a:t>
            </a:r>
            <a:endParaRPr lang="pl-PL" dirty="0"/>
          </a:p>
        </p:txBody>
      </p:sp>
      <p:pic>
        <p:nvPicPr>
          <p:cNvPr id="13314" name="Picture 2" descr="C:\Users\Lenovo\Desktop\E-twining\722A6E0D-8667-4702-82C1-06EEE271A43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1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Easter</a:t>
            </a:r>
            <a:r>
              <a:rPr lang="pl-PL" dirty="0" smtClean="0"/>
              <a:t> </a:t>
            </a:r>
            <a:r>
              <a:rPr lang="pl-PL" dirty="0" err="1" smtClean="0"/>
              <a:t>Monday</a:t>
            </a:r>
            <a:endParaRPr lang="pl-PL" dirty="0"/>
          </a:p>
        </p:txBody>
      </p:sp>
      <p:pic>
        <p:nvPicPr>
          <p:cNvPr id="14338" name="Picture 2" descr="C:\Users\Lenovo\Desktop\E-twining\1B98DAF4-0432-40E2-93BD-E99D230A5D6C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57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Thank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for </a:t>
            </a:r>
            <a:r>
              <a:rPr lang="pl-PL" dirty="0" err="1" smtClean="0"/>
              <a:t>attention</a:t>
            </a:r>
            <a:r>
              <a:rPr lang="pl-PL" dirty="0" smtClean="0"/>
              <a:t>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                                                            Paulina Skrobek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4080470" cy="342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047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Cress</a:t>
            </a:r>
            <a:r>
              <a:rPr lang="pl-PL" dirty="0" smtClean="0"/>
              <a:t>- </a:t>
            </a:r>
            <a:r>
              <a:rPr lang="pl-PL" dirty="0" err="1" smtClean="0"/>
              <a:t>green</a:t>
            </a:r>
            <a:r>
              <a:rPr lang="pl-PL" dirty="0" smtClean="0"/>
              <a:t> symbol of </a:t>
            </a:r>
            <a:r>
              <a:rPr lang="pl-PL" dirty="0" err="1" smtClean="0"/>
              <a:t>Easter</a:t>
            </a:r>
            <a:endParaRPr lang="pl-PL" dirty="0"/>
          </a:p>
        </p:txBody>
      </p:sp>
      <p:pic>
        <p:nvPicPr>
          <p:cNvPr id="1026" name="Picture 2" descr="C:\Users\Lenovo\Desktop\E-twining\4D096447-259B-4B1D-BFCA-8A332C15621F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76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Boxwood</a:t>
            </a:r>
            <a:r>
              <a:rPr lang="pl-PL" dirty="0" smtClean="0"/>
              <a:t>- symbol of </a:t>
            </a:r>
            <a:r>
              <a:rPr lang="pl-PL" dirty="0" err="1" smtClean="0"/>
              <a:t>world</a:t>
            </a:r>
            <a:r>
              <a:rPr lang="pl-PL" dirty="0" smtClean="0"/>
              <a:t> and </a:t>
            </a:r>
            <a:r>
              <a:rPr lang="pl-PL" dirty="0" err="1" smtClean="0"/>
              <a:t>nature</a:t>
            </a:r>
            <a:endParaRPr lang="pl-PL" dirty="0"/>
          </a:p>
        </p:txBody>
      </p:sp>
      <p:pic>
        <p:nvPicPr>
          <p:cNvPr id="2050" name="Picture 2" descr="C:\Users\Lenovo\Desktop\E-twining\8D54C564-F457-49C3-9A45-3C7C7EA0C7FD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10594" y="2245990"/>
            <a:ext cx="4937521" cy="370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Easter palm - is a symbol of the Lord's Resurrection</a:t>
            </a:r>
            <a:endParaRPr lang="pl-PL" dirty="0"/>
          </a:p>
        </p:txBody>
      </p:sp>
      <p:pic>
        <p:nvPicPr>
          <p:cNvPr id="5122" name="Picture 2" descr="C:\Users\Lenovo\Desktop\E-twining\E4F86F59-E2AF-43C3-A70C-AE86908C7396 (1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58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Cross- </a:t>
            </a:r>
            <a:r>
              <a:rPr lang="pl-PL" dirty="0" err="1" smtClean="0"/>
              <a:t>redemption</a:t>
            </a:r>
            <a:r>
              <a:rPr lang="pl-PL" dirty="0" smtClean="0"/>
              <a:t> symbol</a:t>
            </a:r>
            <a:endParaRPr lang="pl-PL" dirty="0"/>
          </a:p>
        </p:txBody>
      </p:sp>
      <p:pic>
        <p:nvPicPr>
          <p:cNvPr id="3074" name="Picture 2" descr="C:\Users\Lenovo\Desktop\E-twining\A4F14B01-A0AE-4455-A62F-73AF45B1CF0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48120" y="2264448"/>
            <a:ext cx="5085184" cy="381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35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Easter</a:t>
            </a:r>
            <a:r>
              <a:rPr lang="pl-PL" dirty="0" smtClean="0"/>
              <a:t> basket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8">
              <a:buFont typeface="Wingdings" panose="05000000000000000000" pitchFamily="2" charset="2"/>
              <a:buChar char="q"/>
            </a:pPr>
            <a:r>
              <a:rPr lang="pl-PL" sz="3200" dirty="0" err="1" smtClean="0"/>
              <a:t>Bread</a:t>
            </a:r>
            <a:r>
              <a:rPr lang="pl-PL" sz="3200" dirty="0" smtClean="0"/>
              <a:t>- symbol of </a:t>
            </a:r>
            <a:r>
              <a:rPr lang="pl-PL" sz="3200" dirty="0" err="1" smtClean="0"/>
              <a:t>Christ's</a:t>
            </a:r>
            <a:r>
              <a:rPr lang="pl-PL" sz="3200" dirty="0" smtClean="0"/>
              <a:t> body</a:t>
            </a:r>
          </a:p>
          <a:p>
            <a:pPr lvl="8">
              <a:buFont typeface="Wingdings" panose="05000000000000000000" pitchFamily="2" charset="2"/>
              <a:buChar char="q"/>
            </a:pPr>
            <a:r>
              <a:rPr lang="pl-PL" sz="3200" dirty="0" err="1" smtClean="0"/>
              <a:t>Egg</a:t>
            </a:r>
            <a:r>
              <a:rPr lang="pl-PL" sz="3200" dirty="0" smtClean="0"/>
              <a:t>- symbol of </a:t>
            </a:r>
            <a:r>
              <a:rPr lang="pl-PL" sz="3200" dirty="0" err="1" smtClean="0"/>
              <a:t>new</a:t>
            </a:r>
            <a:r>
              <a:rPr lang="pl-PL" sz="3200" dirty="0" smtClean="0"/>
              <a:t> life</a:t>
            </a:r>
          </a:p>
          <a:p>
            <a:pPr lvl="8">
              <a:buFont typeface="Wingdings" panose="05000000000000000000" pitchFamily="2" charset="2"/>
              <a:buChar char="q"/>
            </a:pPr>
            <a:r>
              <a:rPr lang="pl-PL" sz="3200" dirty="0" err="1" smtClean="0"/>
              <a:t>Meat</a:t>
            </a:r>
            <a:r>
              <a:rPr lang="pl-PL" sz="3200" dirty="0" smtClean="0"/>
              <a:t>- symbol of </a:t>
            </a:r>
            <a:r>
              <a:rPr lang="pl-PL" sz="3200" dirty="0" err="1" smtClean="0"/>
              <a:t>health</a:t>
            </a:r>
            <a:r>
              <a:rPr lang="pl-PL" sz="3200" dirty="0" smtClean="0"/>
              <a:t> and </a:t>
            </a:r>
            <a:r>
              <a:rPr lang="pl-PL" sz="3200" dirty="0" err="1" smtClean="0"/>
              <a:t>fertility</a:t>
            </a:r>
            <a:endParaRPr lang="pl-PL" sz="3200" dirty="0" smtClean="0"/>
          </a:p>
          <a:p>
            <a:pPr lvl="8">
              <a:buFont typeface="Wingdings" panose="05000000000000000000" pitchFamily="2" charset="2"/>
              <a:buChar char="q"/>
            </a:pPr>
            <a:r>
              <a:rPr lang="pl-PL" sz="3200" dirty="0" smtClean="0"/>
              <a:t>Salt- symbol of </a:t>
            </a:r>
            <a:r>
              <a:rPr lang="pl-PL" sz="3200" dirty="0" err="1" smtClean="0"/>
              <a:t>purification</a:t>
            </a:r>
            <a:r>
              <a:rPr lang="pl-PL" sz="3200" dirty="0" smtClean="0"/>
              <a:t>, </a:t>
            </a:r>
            <a:r>
              <a:rPr lang="pl-PL" sz="3200" dirty="0" err="1" smtClean="0"/>
              <a:t>simplicity</a:t>
            </a:r>
            <a:r>
              <a:rPr lang="pl-PL" sz="3200" dirty="0" smtClean="0"/>
              <a:t> and </a:t>
            </a:r>
            <a:r>
              <a:rPr lang="pl-PL" sz="3200" dirty="0" err="1" smtClean="0"/>
              <a:t>truth</a:t>
            </a:r>
            <a:endParaRPr lang="pl-PL" sz="3200" dirty="0" smtClean="0"/>
          </a:p>
          <a:p>
            <a:pPr lvl="8">
              <a:buFont typeface="Wingdings" panose="05000000000000000000" pitchFamily="2" charset="2"/>
              <a:buChar char="q"/>
            </a:pPr>
            <a:r>
              <a:rPr lang="pl-PL" sz="3200" dirty="0" err="1" smtClean="0"/>
              <a:t>Lamb</a:t>
            </a:r>
            <a:r>
              <a:rPr lang="pl-PL" sz="3200" dirty="0" smtClean="0"/>
              <a:t>- symbol of </a:t>
            </a:r>
            <a:r>
              <a:rPr lang="pl-PL" sz="3200" dirty="0" err="1" smtClean="0"/>
              <a:t>Christ</a:t>
            </a:r>
            <a:endParaRPr lang="pl-PL" sz="3200" dirty="0" smtClean="0"/>
          </a:p>
          <a:p>
            <a:pPr lvl="8">
              <a:buFont typeface="Wingdings" panose="05000000000000000000" pitchFamily="2" charset="2"/>
              <a:buChar char="q"/>
            </a:pPr>
            <a:r>
              <a:rPr lang="pl-PL" sz="3200" dirty="0" smtClean="0"/>
              <a:t> </a:t>
            </a:r>
            <a:r>
              <a:rPr lang="pl-PL" sz="3200" dirty="0" err="1" smtClean="0"/>
              <a:t>Horseradish</a:t>
            </a:r>
            <a:r>
              <a:rPr lang="pl-PL" sz="3200" dirty="0" smtClean="0"/>
              <a:t>- symbol of </a:t>
            </a:r>
            <a:r>
              <a:rPr lang="pl-PL" sz="3200" dirty="0" err="1" smtClean="0"/>
              <a:t>human</a:t>
            </a:r>
            <a:r>
              <a:rPr lang="pl-PL" sz="3200" dirty="0" smtClean="0"/>
              <a:t> </a:t>
            </a:r>
            <a:r>
              <a:rPr lang="pl-PL" sz="3200" dirty="0" err="1" smtClean="0"/>
              <a:t>strength</a:t>
            </a:r>
            <a:r>
              <a:rPr lang="pl-PL" sz="3200" dirty="0" smtClean="0"/>
              <a:t>                            </a:t>
            </a:r>
          </a:p>
          <a:p>
            <a:pPr lvl="8">
              <a:buFont typeface="Wingdings" panose="05000000000000000000" pitchFamily="2" charset="2"/>
              <a:buChar char="q"/>
            </a:pPr>
            <a:endParaRPr lang="pl-PL" sz="2400" dirty="0"/>
          </a:p>
          <a:p>
            <a:pPr lvl="8">
              <a:buFont typeface="Wingdings" panose="05000000000000000000" pitchFamily="2" charset="2"/>
              <a:buChar char="q"/>
            </a:pPr>
            <a:endParaRPr lang="pl-PL" sz="2400" dirty="0"/>
          </a:p>
          <a:p>
            <a:pPr lvl="8">
              <a:buFont typeface="Wingdings" panose="05000000000000000000" pitchFamily="2" charset="2"/>
              <a:buChar char="q"/>
            </a:pPr>
            <a:endParaRPr lang="pl-PL" sz="2400" dirty="0"/>
          </a:p>
          <a:p>
            <a:pPr lvl="8">
              <a:buFont typeface="Wingdings" panose="05000000000000000000" pitchFamily="2" charset="2"/>
              <a:buChar char="q"/>
            </a:pPr>
            <a:endParaRPr lang="pl-PL" sz="2400" dirty="0"/>
          </a:p>
          <a:p>
            <a:pPr lvl="8">
              <a:buFont typeface="Wingdings" panose="05000000000000000000" pitchFamily="2" charset="2"/>
              <a:buChar char="q"/>
            </a:pPr>
            <a:endParaRPr lang="pl-PL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163887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56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Easter</a:t>
            </a:r>
            <a:r>
              <a:rPr lang="pl-PL" dirty="0" smtClean="0"/>
              <a:t> </a:t>
            </a:r>
            <a:r>
              <a:rPr lang="pl-PL" dirty="0" err="1" smtClean="0"/>
              <a:t>eggs</a:t>
            </a:r>
            <a:r>
              <a:rPr lang="pl-PL" dirty="0" smtClean="0"/>
              <a:t>- symbol of </a:t>
            </a:r>
            <a:r>
              <a:rPr lang="pl-PL" dirty="0" err="1" smtClean="0"/>
              <a:t>new</a:t>
            </a:r>
            <a:r>
              <a:rPr lang="pl-PL" dirty="0" smtClean="0"/>
              <a:t> life</a:t>
            </a:r>
            <a:endParaRPr lang="pl-PL" dirty="0"/>
          </a:p>
        </p:txBody>
      </p:sp>
      <p:pic>
        <p:nvPicPr>
          <p:cNvPr id="11266" name="Picture 2" descr="C:\Users\Lenovo\Desktop\E-twining\DE1176F4-A83A-4F24-803F-AE11B2C61F9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Lenovo\Desktop\E-twining\7025AD52-9AE2-4A49-96BC-FFE9613A6D7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3650971" cy="273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0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Chickling</a:t>
            </a:r>
            <a:r>
              <a:rPr lang="pl-PL" smtClean="0"/>
              <a:t>- symbol </a:t>
            </a:r>
            <a:r>
              <a:rPr lang="pl-PL" dirty="0" smtClean="0"/>
              <a:t>of </a:t>
            </a:r>
            <a:r>
              <a:rPr lang="pl-PL" dirty="0" err="1" smtClean="0"/>
              <a:t>new</a:t>
            </a:r>
            <a:r>
              <a:rPr lang="pl-PL" dirty="0" smtClean="0"/>
              <a:t> life</a:t>
            </a:r>
            <a:endParaRPr lang="pl-PL" dirty="0"/>
          </a:p>
        </p:txBody>
      </p:sp>
      <p:pic>
        <p:nvPicPr>
          <p:cNvPr id="9218" name="Picture 2" descr="C:\Users\Lenovo\Desktop\E-twining\52B9FCC7-D87A-4F42-B3E6-DF700261A41B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94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Lamb</a:t>
            </a:r>
            <a:r>
              <a:rPr lang="pl-PL" dirty="0" smtClean="0"/>
              <a:t>- symbol of </a:t>
            </a:r>
            <a:r>
              <a:rPr lang="pl-PL" dirty="0" err="1" smtClean="0"/>
              <a:t>Christ</a:t>
            </a:r>
            <a:endParaRPr lang="pl-PL" dirty="0"/>
          </a:p>
        </p:txBody>
      </p:sp>
      <p:pic>
        <p:nvPicPr>
          <p:cNvPr id="12290" name="Picture 2" descr="C:\Users\Lenovo\Desktop\E-twining\345B61C3-19D8-41C7-B4E8-D1041CE49D19 (1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6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118</Words>
  <Application>Microsoft Office PowerPoint</Application>
  <PresentationFormat>Pokaz na ekranie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Easter</vt:lpstr>
      <vt:lpstr>Cress- green symbol of Easter</vt:lpstr>
      <vt:lpstr>Boxwood- symbol of world and nature</vt:lpstr>
      <vt:lpstr> Easter palm - is a symbol of the Lord's Resurrection</vt:lpstr>
      <vt:lpstr>Cross- redemption symbol</vt:lpstr>
      <vt:lpstr>Easter basket</vt:lpstr>
      <vt:lpstr>Easter eggs- symbol of new life</vt:lpstr>
      <vt:lpstr>Chickling- symbol of new life</vt:lpstr>
      <vt:lpstr>Lamb- symbol of Christ</vt:lpstr>
      <vt:lpstr>Paschal candle- symbol of the resurrection of Christ</vt:lpstr>
      <vt:lpstr>Cross- symbol of Resurrection of Christ </vt:lpstr>
      <vt:lpstr>Easter breakfast</vt:lpstr>
      <vt:lpstr>Hare- symbol of spring and life</vt:lpstr>
      <vt:lpstr>Easter Monday is the day when people pour water</vt:lpstr>
      <vt:lpstr>Easter Monday</vt:lpstr>
      <vt:lpstr>Thank you for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Lenovo</dc:creator>
  <cp:lastModifiedBy>Lenovo</cp:lastModifiedBy>
  <cp:revision>9</cp:revision>
  <dcterms:created xsi:type="dcterms:W3CDTF">2020-04-18T17:25:21Z</dcterms:created>
  <dcterms:modified xsi:type="dcterms:W3CDTF">2020-04-19T16:47:01Z</dcterms:modified>
</cp:coreProperties>
</file>